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31" y="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BE5C-8C40-404F-940C-84EFF3042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15F89-1CC3-41D1-890F-3A778C2AE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D7C29-6D85-4D06-B7CD-4EBD7A4D5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097C7-E049-4F50-BCA6-8D841E18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84F23-7CD6-4431-B4B9-FFD9DCFB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3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A3C1-C4F2-42F6-ABF6-F2DF0F41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92CD7-8434-4F8A-83A9-DDF880ED8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F6D2E-F8A3-4C3C-9C1D-EC79B0359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305B8-2E4F-400C-82BD-968DF6FB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0D9D3-C95B-42C8-ADAA-0E38DADB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1DA979-C580-4FAF-A298-4FEC4123D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5B97F-30FA-4660-896C-40D44ECA6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675EC-2E2A-40F6-A838-D0203270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B85DC-A62F-4C4E-8D2E-D70B39AC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0B1BA-6885-4899-82D2-D504E51F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F1A3D-898A-4160-A9FB-62C735FA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01EB-AEB0-42B5-B4A3-706BEF80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B4313-41B3-4360-AA73-8B4F41BC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A7D33-4ED0-4550-82C9-9BABF3F36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8EA41-26D1-4A68-A750-AF7979FC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5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8310-0376-4720-99BE-F4CD3303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54EEC-A245-4BF7-9074-94247E95B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70929-852B-4B3F-B641-BD305F70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681AB-B2A1-42A9-B4A0-DE897DCE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21968-B3A1-4AB6-ADE2-BB6A5A8F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FC20-BD6A-4D43-837D-502522FE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75995-94D5-4EA8-96FD-7CF5A30BD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F8F99-BCA0-4B99-93D5-2E2B1FCC7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66714-130D-4F69-8277-153A254D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C129-69E4-4D09-9E08-0B808B1D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D82C2-2AFF-4FBA-951F-A7FC311C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3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A89C-91E4-4BB1-99F3-667B6BDA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8CF1E-D9FB-41C0-8CAD-60B3546E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610EC-21B7-4584-A055-0C2AA4EB7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78FEB-BB4E-4D69-81DD-938B747D2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96C7E-2F83-4FD2-B080-1DEC29ABF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4D0CF-0B40-490D-B752-0918B282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D34766-8DE3-4E51-9726-482A41FE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5C06BF-C8D5-49C2-B8EC-4A3231F3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EA662-A88D-4C1C-832D-B4A45105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BBDD4-1113-492B-80DB-6FD81147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F1D65-AAE9-45BF-99EC-84192B2E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6DD41-B197-4D97-94D4-03C1A36B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51452-0786-4D14-9CD4-C1FCA35C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1CC78-4745-458E-8923-C996B3A6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0166F-FAB3-47FC-823C-2342278F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2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B448-E689-4ABE-9446-CA8280BB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483EB-05A3-4384-84BB-F45015C25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53FA4-2853-4D90-B8BC-CE944FB5E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0B5B5-EBAD-42DD-877A-B692800F5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B578C-0CAD-42B7-AF77-C8AD0CC4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09E78-A43F-43DD-A319-E637A43D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1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D032-74E7-421D-A58F-82AE7903A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889644-AD6A-4DEE-B4D0-5B54CFC3D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E96A9-916E-4027-B9B3-F9AC1F025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24DC3-0B66-4AE2-A800-EB130651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DF11E-7BF5-400B-97CD-686C20BE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66654-8BF4-4782-8BDB-8C91A95A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2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144DD9-4AB4-4D1D-BC17-FBDAB54C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EDCAF-0B0C-46A9-9995-FF94DB7E6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5525B-D534-41E7-8447-E788A3D99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7EEE2-1A5C-4D0E-ACA0-26950226700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390D6-17E9-4F4E-BBB6-D698059D0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2439F-7910-4933-8C7A-D7C9B6B10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1A17-4858-4617-B0DE-CB3164CC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7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3D2E-8ABC-4962-91C5-C3DDBF3F41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42432-3112-498C-B42E-B10915DE6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D285B-D0DB-408F-A2C6-ABC7E7431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3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8FE6-4E74-4BD6-A0CD-AD1F0667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006F-ADC9-4A4C-B9F6-5402A1C0D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72FBF-9804-4754-8E15-C68025BB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8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EAE25-F6A5-48EA-80D0-90B04DA8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32BBD-88C1-46B0-BFF8-7A182940B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F1CDB-0786-4255-80BF-7CA5590A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8A7E-E29A-4457-9481-A149ADBB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6DC7E-9B46-48BA-96EA-295456064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B96C7-42B1-4C86-9391-FD7AAD71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1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joé BABOT</dc:creator>
  <cp:lastModifiedBy>joé BABOT</cp:lastModifiedBy>
  <cp:revision>3</cp:revision>
  <dcterms:created xsi:type="dcterms:W3CDTF">2020-04-23T08:10:27Z</dcterms:created>
  <dcterms:modified xsi:type="dcterms:W3CDTF">2020-04-23T09:35:36Z</dcterms:modified>
</cp:coreProperties>
</file>